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66" r:id="rId3"/>
    <p:sldId id="258" r:id="rId4"/>
    <p:sldId id="265" r:id="rId5"/>
    <p:sldId id="267" r:id="rId6"/>
    <p:sldId id="261" r:id="rId7"/>
  </p:sldIdLst>
  <p:sldSz cx="18288000" cy="10296525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622" userDrawn="1">
          <p15:clr>
            <a:srgbClr val="A4A3A4"/>
          </p15:clr>
        </p15:guide>
        <p15:guide id="2" pos="19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5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05"/>
    <p:restoredTop sz="94641"/>
  </p:normalViewPr>
  <p:slideViewPr>
    <p:cSldViewPr>
      <p:cViewPr>
        <p:scale>
          <a:sx n="110" d="100"/>
          <a:sy n="110" d="100"/>
        </p:scale>
        <p:origin x="920" y="184"/>
      </p:cViewPr>
      <p:guideLst>
        <p:guide orient="horz" pos="2622"/>
        <p:guide pos="1965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7" d="100"/>
          <a:sy n="107" d="100"/>
        </p:scale>
        <p:origin x="136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600FC1D-691D-99DA-1326-6AC04BBE57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F623CDC-66B0-E6C0-2F03-F74BA028499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8E26BC-8ED5-B846-A08A-CF3386BE8614}" type="datetimeFigureOut">
              <a:rPr lang="es-ES" smtClean="0"/>
              <a:t>23/1/26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EEFD3A3-FA04-5F25-A8FA-C6A9DC4778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7C8680D-4B93-E828-B0B2-3660550CAA4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E47957-7BC0-7F40-AF2E-AE867CA5DCA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34631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BF286-E2A3-784B-A334-AB1DEA003BD5}" type="datetimeFigureOut">
              <a:rPr lang="es-ES" smtClean="0"/>
              <a:t>23/1/26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662738" y="1414463"/>
            <a:ext cx="677862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1B01C-91B0-0440-99C6-2E49DAC13905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57181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1pPr>
    <a:lvl2pPr marL="416006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2pPr>
    <a:lvl3pPr marL="832013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3pPr>
    <a:lvl4pPr marL="1248019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4pPr>
    <a:lvl5pPr marL="1664025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5pPr>
    <a:lvl6pPr marL="2080031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6pPr>
    <a:lvl7pPr marL="2496038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7pPr>
    <a:lvl8pPr marL="2912044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8pPr>
    <a:lvl9pPr marL="3328050" algn="l" defTabSz="832013" rtl="0" eaLnBrk="1" latinLnBrk="0" hangingPunct="1">
      <a:defRPr sz="1092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B1B01C-91B0-0440-99C6-2E49DAC13905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31536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0" y="0"/>
            <a:ext cx="18288000" cy="10295947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55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5594471" y="9693956"/>
            <a:ext cx="1967432" cy="269304"/>
          </a:xfrm>
          <a:prstGeom prst="rect">
            <a:avLst/>
          </a:prstGeom>
        </p:spPr>
        <p:txBody>
          <a:bodyPr lIns="0" tIns="0" rIns="0" bIns="0"/>
          <a:lstStyle>
            <a:lvl1pPr>
              <a:defRPr sz="1774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1553">
              <a:lnSpc>
                <a:spcPts val="2074"/>
              </a:lnSpc>
            </a:pPr>
            <a:r>
              <a:rPr lang="es-ES" dirty="0" err="1"/>
              <a:t>Lorem</a:t>
            </a:r>
            <a:r>
              <a:rPr lang="es-ES" spc="50" dirty="0"/>
              <a:t> </a:t>
            </a:r>
            <a:r>
              <a:rPr lang="es-ES" dirty="0" err="1"/>
              <a:t>Ipsum</a:t>
            </a:r>
            <a:r>
              <a:rPr lang="es-ES" spc="55" dirty="0"/>
              <a:t> </a:t>
            </a:r>
            <a:r>
              <a:rPr lang="es-ES" spc="-9" dirty="0"/>
              <a:t>Dolor</a:t>
            </a:r>
          </a:p>
        </p:txBody>
      </p:sp>
      <p:pic>
        <p:nvPicPr>
          <p:cNvPr id="7" name="Imagen 6" descr="Logotipo&#10;&#10;El contenido generado por IA puede ser incorrecto.">
            <a:extLst>
              <a:ext uri="{FF2B5EF4-FFF2-40B4-BE49-F238E27FC236}">
                <a16:creationId xmlns:a16="http://schemas.microsoft.com/office/drawing/2014/main" id="{9148B05C-5AF8-4089-8E15-B08D12548B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339262"/>
            <a:ext cx="2211396" cy="587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28CB44E-45D2-79F0-CC74-88F688B6C9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9339998"/>
            <a:ext cx="2211396" cy="586366"/>
          </a:xfrm>
          <a:prstGeom prst="rect">
            <a:avLst/>
          </a:prstGeom>
        </p:spPr>
      </p:pic>
      <p:sp>
        <p:nvSpPr>
          <p:cNvPr id="6" name="Holder 4">
            <a:extLst>
              <a:ext uri="{FF2B5EF4-FFF2-40B4-BE49-F238E27FC236}">
                <a16:creationId xmlns:a16="http://schemas.microsoft.com/office/drawing/2014/main" id="{2A74D727-029A-6A0F-FBCB-4B3BA2BA9452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15011400" y="9652628"/>
            <a:ext cx="1967432" cy="296234"/>
          </a:xfrm>
          <a:prstGeom prst="rect">
            <a:avLst/>
          </a:prstGeom>
        </p:spPr>
        <p:txBody>
          <a:bodyPr lIns="0" tIns="0" rIns="0" bIns="0"/>
          <a:lstStyle>
            <a:lvl1pPr>
              <a:defRPr sz="1774" b="0" i="0">
                <a:solidFill>
                  <a:srgbClr val="0055A0"/>
                </a:solidFill>
                <a:latin typeface="Arial MT"/>
                <a:cs typeface="Arial MT"/>
              </a:defRPr>
            </a:lvl1pPr>
          </a:lstStyle>
          <a:p>
            <a:pPr marL="11553">
              <a:lnSpc>
                <a:spcPts val="2074"/>
              </a:lnSpc>
            </a:pPr>
            <a:r>
              <a:rPr lang="es-ES" dirty="0" err="1"/>
              <a:t>Lorem</a:t>
            </a:r>
            <a:r>
              <a:rPr lang="es-ES" spc="50" dirty="0"/>
              <a:t> </a:t>
            </a:r>
            <a:r>
              <a:rPr lang="es-ES" dirty="0" err="1"/>
              <a:t>Ipsum</a:t>
            </a:r>
            <a:r>
              <a:rPr lang="es-ES" spc="55" dirty="0"/>
              <a:t> </a:t>
            </a:r>
            <a:r>
              <a:rPr lang="es-ES" spc="-9" dirty="0"/>
              <a:t>Dolor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0" y="0"/>
            <a:ext cx="18288000" cy="10295947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55A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44BD5943-42DA-F828-805D-E31E2AB1B92F}"/>
              </a:ext>
            </a:extLst>
          </p:cNvPr>
          <p:cNvGrpSpPr/>
          <p:nvPr userDrawn="1"/>
        </p:nvGrpSpPr>
        <p:grpSpPr>
          <a:xfrm>
            <a:off x="12925535" y="9549828"/>
            <a:ext cx="4624317" cy="287310"/>
            <a:chOff x="12925535" y="9549828"/>
            <a:chExt cx="4624317" cy="287310"/>
          </a:xfrm>
        </p:grpSpPr>
        <p:pic>
          <p:nvPicPr>
            <p:cNvPr id="21" name="bg object 2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925535" y="9553274"/>
              <a:ext cx="173345" cy="214714"/>
            </a:xfrm>
            <a:prstGeom prst="rect">
              <a:avLst/>
            </a:prstGeom>
          </p:spPr>
        </p:pic>
        <p:pic>
          <p:nvPicPr>
            <p:cNvPr id="22" name="bg 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121776" y="9549828"/>
              <a:ext cx="197939" cy="221597"/>
            </a:xfrm>
            <a:prstGeom prst="rect">
              <a:avLst/>
            </a:prstGeom>
          </p:spPr>
        </p:pic>
        <p:pic>
          <p:nvPicPr>
            <p:cNvPr id="23" name="bg 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350640" y="9553273"/>
              <a:ext cx="171335" cy="214714"/>
            </a:xfrm>
            <a:prstGeom prst="rect">
              <a:avLst/>
            </a:prstGeom>
          </p:spPr>
        </p:pic>
        <p:pic>
          <p:nvPicPr>
            <p:cNvPr id="24" name="bg 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60893" y="9553274"/>
              <a:ext cx="173345" cy="214714"/>
            </a:xfrm>
            <a:prstGeom prst="rect">
              <a:avLst/>
            </a:prstGeom>
          </p:spPr>
        </p:pic>
        <p:pic>
          <p:nvPicPr>
            <p:cNvPr id="25" name="bg object 2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765160" y="9553273"/>
              <a:ext cx="132150" cy="214714"/>
            </a:xfrm>
            <a:prstGeom prst="rect">
              <a:avLst/>
            </a:prstGeom>
          </p:spPr>
        </p:pic>
        <p:pic>
          <p:nvPicPr>
            <p:cNvPr id="26" name="bg 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4171371" y="9553273"/>
              <a:ext cx="132150" cy="214714"/>
            </a:xfrm>
            <a:prstGeom prst="rect">
              <a:avLst/>
            </a:prstGeom>
          </p:spPr>
        </p:pic>
        <p:pic>
          <p:nvPicPr>
            <p:cNvPr id="27" name="bg object 2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4004287" y="9549828"/>
              <a:ext cx="139312" cy="221597"/>
            </a:xfrm>
            <a:prstGeom prst="rect">
              <a:avLst/>
            </a:prstGeom>
          </p:spPr>
        </p:pic>
        <p:pic>
          <p:nvPicPr>
            <p:cNvPr id="28" name="bg object 2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409378" y="9549832"/>
              <a:ext cx="156476" cy="221597"/>
            </a:xfrm>
            <a:prstGeom prst="rect">
              <a:avLst/>
            </a:prstGeom>
          </p:spPr>
        </p:pic>
        <p:sp>
          <p:nvSpPr>
            <p:cNvPr id="29" name="bg object 29"/>
            <p:cNvSpPr/>
            <p:nvPr/>
          </p:nvSpPr>
          <p:spPr>
            <a:xfrm>
              <a:off x="14597039" y="9553275"/>
              <a:ext cx="306148" cy="283863"/>
            </a:xfrm>
            <a:custGeom>
              <a:avLst/>
              <a:gdLst/>
              <a:ahLst/>
              <a:cxnLst/>
              <a:rect l="l" t="t" r="r" b="b"/>
              <a:pathLst>
                <a:path w="336550" h="311784">
                  <a:moveTo>
                    <a:pt x="141041" y="154393"/>
                  </a:moveTo>
                  <a:lnTo>
                    <a:pt x="54082" y="154393"/>
                  </a:lnTo>
                  <a:lnTo>
                    <a:pt x="73195" y="156401"/>
                  </a:lnTo>
                  <a:lnTo>
                    <a:pt x="89571" y="164334"/>
                  </a:lnTo>
                  <a:lnTo>
                    <a:pt x="105419" y="181052"/>
                  </a:lnTo>
                  <a:lnTo>
                    <a:pt x="122949" y="209417"/>
                  </a:lnTo>
                  <a:lnTo>
                    <a:pt x="148289" y="247577"/>
                  </a:lnTo>
                  <a:lnTo>
                    <a:pt x="178052" y="276366"/>
                  </a:lnTo>
                  <a:lnTo>
                    <a:pt x="213038" y="296295"/>
                  </a:lnTo>
                  <a:lnTo>
                    <a:pt x="254049" y="307877"/>
                  </a:lnTo>
                  <a:lnTo>
                    <a:pt x="301886" y="311624"/>
                  </a:lnTo>
                  <a:lnTo>
                    <a:pt x="310827" y="311372"/>
                  </a:lnTo>
                  <a:lnTo>
                    <a:pt x="318977" y="310558"/>
                  </a:lnTo>
                  <a:lnTo>
                    <a:pt x="326597" y="309097"/>
                  </a:lnTo>
                  <a:lnTo>
                    <a:pt x="333947" y="306901"/>
                  </a:lnTo>
                  <a:lnTo>
                    <a:pt x="336242" y="273886"/>
                  </a:lnTo>
                  <a:lnTo>
                    <a:pt x="302503" y="273886"/>
                  </a:lnTo>
                  <a:lnTo>
                    <a:pt x="258284" y="269885"/>
                  </a:lnTo>
                  <a:lnTo>
                    <a:pt x="222080" y="256743"/>
                  </a:lnTo>
                  <a:lnTo>
                    <a:pt x="192126" y="232752"/>
                  </a:lnTo>
                  <a:lnTo>
                    <a:pt x="166654" y="196203"/>
                  </a:lnTo>
                  <a:lnTo>
                    <a:pt x="154671" y="174630"/>
                  </a:lnTo>
                  <a:lnTo>
                    <a:pt x="144134" y="158006"/>
                  </a:lnTo>
                  <a:lnTo>
                    <a:pt x="141041" y="154393"/>
                  </a:lnTo>
                  <a:close/>
                </a:path>
                <a:path w="336550" h="311784">
                  <a:moveTo>
                    <a:pt x="336460" y="270745"/>
                  </a:moveTo>
                  <a:lnTo>
                    <a:pt x="329563" y="272164"/>
                  </a:lnTo>
                  <a:lnTo>
                    <a:pt x="321842" y="273140"/>
                  </a:lnTo>
                  <a:lnTo>
                    <a:pt x="312941" y="273705"/>
                  </a:lnTo>
                  <a:lnTo>
                    <a:pt x="302503" y="273886"/>
                  </a:lnTo>
                  <a:lnTo>
                    <a:pt x="336242" y="273886"/>
                  </a:lnTo>
                  <a:lnTo>
                    <a:pt x="336362" y="272164"/>
                  </a:lnTo>
                  <a:lnTo>
                    <a:pt x="336460" y="270745"/>
                  </a:lnTo>
                  <a:close/>
                </a:path>
                <a:path w="336550" h="311784">
                  <a:moveTo>
                    <a:pt x="79547" y="0"/>
                  </a:moveTo>
                  <a:lnTo>
                    <a:pt x="0" y="0"/>
                  </a:lnTo>
                  <a:lnTo>
                    <a:pt x="592" y="9692"/>
                  </a:lnTo>
                  <a:lnTo>
                    <a:pt x="945" y="18977"/>
                  </a:lnTo>
                  <a:lnTo>
                    <a:pt x="1183" y="29437"/>
                  </a:lnTo>
                  <a:lnTo>
                    <a:pt x="1119" y="209417"/>
                  </a:lnTo>
                  <a:lnTo>
                    <a:pt x="976" y="216138"/>
                  </a:lnTo>
                  <a:lnTo>
                    <a:pt x="592" y="226268"/>
                  </a:lnTo>
                  <a:lnTo>
                    <a:pt x="0" y="235835"/>
                  </a:lnTo>
                  <a:lnTo>
                    <a:pt x="49684" y="235835"/>
                  </a:lnTo>
                  <a:lnTo>
                    <a:pt x="48419" y="156401"/>
                  </a:lnTo>
                  <a:lnTo>
                    <a:pt x="48417" y="154393"/>
                  </a:lnTo>
                  <a:lnTo>
                    <a:pt x="141041" y="154393"/>
                  </a:lnTo>
                  <a:lnTo>
                    <a:pt x="133538" y="145625"/>
                  </a:lnTo>
                  <a:lnTo>
                    <a:pt x="121378" y="136781"/>
                  </a:lnTo>
                  <a:lnTo>
                    <a:pt x="142636" y="127641"/>
                  </a:lnTo>
                  <a:lnTo>
                    <a:pt x="156730" y="115389"/>
                  </a:lnTo>
                  <a:lnTo>
                    <a:pt x="48417" y="115389"/>
                  </a:lnTo>
                  <a:lnTo>
                    <a:pt x="48417" y="38983"/>
                  </a:lnTo>
                  <a:lnTo>
                    <a:pt x="163575" y="38983"/>
                  </a:lnTo>
                  <a:lnTo>
                    <a:pt x="148136" y="18977"/>
                  </a:lnTo>
                  <a:lnTo>
                    <a:pt x="119281" y="4846"/>
                  </a:lnTo>
                  <a:lnTo>
                    <a:pt x="79547" y="0"/>
                  </a:lnTo>
                  <a:close/>
                </a:path>
                <a:path w="336550" h="311784">
                  <a:moveTo>
                    <a:pt x="163575" y="38983"/>
                  </a:moveTo>
                  <a:lnTo>
                    <a:pt x="78615" y="38983"/>
                  </a:lnTo>
                  <a:lnTo>
                    <a:pt x="99004" y="41208"/>
                  </a:lnTo>
                  <a:lnTo>
                    <a:pt x="113202" y="48062"/>
                  </a:lnTo>
                  <a:lnTo>
                    <a:pt x="121503" y="59811"/>
                  </a:lnTo>
                  <a:lnTo>
                    <a:pt x="124205" y="76720"/>
                  </a:lnTo>
                  <a:lnTo>
                    <a:pt x="121106" y="93505"/>
                  </a:lnTo>
                  <a:lnTo>
                    <a:pt x="112141" y="105604"/>
                  </a:lnTo>
                  <a:lnTo>
                    <a:pt x="97811" y="112928"/>
                  </a:lnTo>
                  <a:lnTo>
                    <a:pt x="78615" y="115389"/>
                  </a:lnTo>
                  <a:lnTo>
                    <a:pt x="156730" y="115389"/>
                  </a:lnTo>
                  <a:lnTo>
                    <a:pt x="158438" y="113903"/>
                  </a:lnTo>
                  <a:lnTo>
                    <a:pt x="168286" y="95565"/>
                  </a:lnTo>
                  <a:lnTo>
                    <a:pt x="171680" y="72626"/>
                  </a:lnTo>
                  <a:lnTo>
                    <a:pt x="165730" y="41775"/>
                  </a:lnTo>
                  <a:lnTo>
                    <a:pt x="163575" y="389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bg object 3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4779842" y="9553270"/>
              <a:ext cx="170773" cy="209863"/>
            </a:xfrm>
            <a:prstGeom prst="rect">
              <a:avLst/>
            </a:prstGeom>
          </p:spPr>
        </p:pic>
        <p:pic>
          <p:nvPicPr>
            <p:cNvPr id="31" name="bg object 3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981518" y="9553275"/>
              <a:ext cx="343548" cy="214715"/>
            </a:xfrm>
            <a:prstGeom prst="rect">
              <a:avLst/>
            </a:prstGeom>
          </p:spPr>
        </p:pic>
        <p:pic>
          <p:nvPicPr>
            <p:cNvPr id="32" name="bg object 3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364003" y="9553273"/>
              <a:ext cx="171335" cy="214714"/>
            </a:xfrm>
            <a:prstGeom prst="rect">
              <a:avLst/>
            </a:prstGeom>
          </p:spPr>
        </p:pic>
        <p:pic>
          <p:nvPicPr>
            <p:cNvPr id="33" name="bg object 3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5657218" y="9549830"/>
              <a:ext cx="336407" cy="221597"/>
            </a:xfrm>
            <a:prstGeom prst="rect">
              <a:avLst/>
            </a:prstGeom>
          </p:spPr>
        </p:pic>
        <p:pic>
          <p:nvPicPr>
            <p:cNvPr id="34" name="bg object 3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6018232" y="9549830"/>
              <a:ext cx="139312" cy="221597"/>
            </a:xfrm>
            <a:prstGeom prst="rect">
              <a:avLst/>
            </a:prstGeom>
          </p:spPr>
        </p:pic>
        <p:pic>
          <p:nvPicPr>
            <p:cNvPr id="35" name="bg object 3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6260830" y="9549832"/>
              <a:ext cx="370433" cy="221597"/>
            </a:xfrm>
            <a:prstGeom prst="rect">
              <a:avLst/>
            </a:prstGeom>
          </p:spPr>
        </p:pic>
        <p:pic>
          <p:nvPicPr>
            <p:cNvPr id="36" name="bg object 3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6654178" y="9553274"/>
              <a:ext cx="208521" cy="214714"/>
            </a:xfrm>
            <a:prstGeom prst="rect">
              <a:avLst/>
            </a:prstGeom>
          </p:spPr>
        </p:pic>
        <p:sp>
          <p:nvSpPr>
            <p:cNvPr id="37" name="bg object 37"/>
            <p:cNvSpPr/>
            <p:nvPr/>
          </p:nvSpPr>
          <p:spPr>
            <a:xfrm>
              <a:off x="16901633" y="9553273"/>
              <a:ext cx="45633" cy="215065"/>
            </a:xfrm>
            <a:custGeom>
              <a:avLst/>
              <a:gdLst/>
              <a:ahLst/>
              <a:cxnLst/>
              <a:rect l="l" t="t" r="r" b="b"/>
              <a:pathLst>
                <a:path w="50165" h="236220">
                  <a:moveTo>
                    <a:pt x="49673" y="0"/>
                  </a:moveTo>
                  <a:lnTo>
                    <a:pt x="0" y="0"/>
                  </a:lnTo>
                  <a:lnTo>
                    <a:pt x="587" y="9692"/>
                  </a:lnTo>
                  <a:lnTo>
                    <a:pt x="1182" y="29437"/>
                  </a:lnTo>
                  <a:lnTo>
                    <a:pt x="1246" y="198098"/>
                  </a:lnTo>
                  <a:lnTo>
                    <a:pt x="1182" y="206423"/>
                  </a:lnTo>
                  <a:lnTo>
                    <a:pt x="587" y="226268"/>
                  </a:lnTo>
                  <a:lnTo>
                    <a:pt x="0" y="235835"/>
                  </a:lnTo>
                  <a:lnTo>
                    <a:pt x="49673" y="235835"/>
                  </a:lnTo>
                  <a:lnTo>
                    <a:pt x="49079" y="226268"/>
                  </a:lnTo>
                  <a:lnTo>
                    <a:pt x="48481" y="206423"/>
                  </a:lnTo>
                  <a:lnTo>
                    <a:pt x="48481" y="29394"/>
                  </a:lnTo>
                  <a:lnTo>
                    <a:pt x="49079" y="9564"/>
                  </a:lnTo>
                  <a:lnTo>
                    <a:pt x="4967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bg object 3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6985741" y="9553274"/>
              <a:ext cx="171335" cy="214714"/>
            </a:xfrm>
            <a:prstGeom prst="rect">
              <a:avLst/>
            </a:prstGeom>
          </p:spPr>
        </p:pic>
        <p:pic>
          <p:nvPicPr>
            <p:cNvPr id="39" name="bg 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7187986" y="9549831"/>
              <a:ext cx="197948" cy="221597"/>
            </a:xfrm>
            <a:prstGeom prst="rect">
              <a:avLst/>
            </a:prstGeom>
          </p:spPr>
        </p:pic>
        <p:pic>
          <p:nvPicPr>
            <p:cNvPr id="40" name="bg 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7410540" y="9549831"/>
              <a:ext cx="139312" cy="221597"/>
            </a:xfrm>
            <a:prstGeom prst="rect">
              <a:avLst/>
            </a:prstGeom>
          </p:spPr>
        </p:pic>
      </p:grpSp>
      <p:pic>
        <p:nvPicPr>
          <p:cNvPr id="6" name="Imagen 5" descr="Logotipo&#10;&#10;El contenido generado por IA puede ser incorrecto.">
            <a:extLst>
              <a:ext uri="{FF2B5EF4-FFF2-40B4-BE49-F238E27FC236}">
                <a16:creationId xmlns:a16="http://schemas.microsoft.com/office/drawing/2014/main" id="{43A0FF8B-EFF2-2D98-C113-CDDD42002F9C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9339262"/>
            <a:ext cx="2211396" cy="587839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2215" y="676276"/>
            <a:ext cx="3665109" cy="5078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0055A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8201"/>
            <a:ext cx="164592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A376C4C-2378-47C7-3ADD-B2AEBF92586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9339998"/>
            <a:ext cx="2211396" cy="586366"/>
          </a:xfrm>
          <a:prstGeom prst="rect">
            <a:avLst/>
          </a:prstGeom>
        </p:spPr>
      </p:pic>
      <p:sp>
        <p:nvSpPr>
          <p:cNvPr id="8" name="Holder 4">
            <a:extLst>
              <a:ext uri="{FF2B5EF4-FFF2-40B4-BE49-F238E27FC236}">
                <a16:creationId xmlns:a16="http://schemas.microsoft.com/office/drawing/2014/main" id="{B75F01F5-2D7B-691C-3C92-E15769C5AC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34768" y="9498529"/>
            <a:ext cx="1967432" cy="269304"/>
          </a:xfrm>
          <a:prstGeom prst="rect">
            <a:avLst/>
          </a:prstGeom>
        </p:spPr>
        <p:txBody>
          <a:bodyPr lIns="0" tIns="0" rIns="0" bIns="0"/>
          <a:lstStyle>
            <a:lvl1pPr>
              <a:defRPr sz="1774" b="0" i="0">
                <a:solidFill>
                  <a:srgbClr val="0055A0"/>
                </a:solidFill>
                <a:latin typeface="Arial MT"/>
                <a:cs typeface="Arial MT"/>
              </a:defRPr>
            </a:lvl1pPr>
          </a:lstStyle>
          <a:p>
            <a:pPr marL="11553">
              <a:lnSpc>
                <a:spcPts val="2074"/>
              </a:lnSpc>
            </a:pPr>
            <a:r>
              <a:rPr lang="es-ES" dirty="0" err="1"/>
              <a:t>Lorem</a:t>
            </a:r>
            <a:r>
              <a:rPr lang="es-ES" spc="50" dirty="0"/>
              <a:t> </a:t>
            </a:r>
            <a:r>
              <a:rPr lang="es-ES" dirty="0" err="1"/>
              <a:t>Ipsum</a:t>
            </a:r>
            <a:r>
              <a:rPr lang="es-ES" spc="55" dirty="0"/>
              <a:t> </a:t>
            </a:r>
            <a:r>
              <a:rPr lang="es-ES" spc="-9" dirty="0"/>
              <a:t>Dolor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4" r:id="rId3"/>
  </p:sldLayoutIdLst>
  <p:hf sldNum="0" hd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15915">
        <a:defRPr>
          <a:latin typeface="+mn-lt"/>
          <a:ea typeface="+mn-ea"/>
          <a:cs typeface="+mn-cs"/>
        </a:defRPr>
      </a:lvl2pPr>
      <a:lvl3pPr marL="831830">
        <a:defRPr>
          <a:latin typeface="+mn-lt"/>
          <a:ea typeface="+mn-ea"/>
          <a:cs typeface="+mn-cs"/>
        </a:defRPr>
      </a:lvl3pPr>
      <a:lvl4pPr marL="1247745">
        <a:defRPr>
          <a:latin typeface="+mn-lt"/>
          <a:ea typeface="+mn-ea"/>
          <a:cs typeface="+mn-cs"/>
        </a:defRPr>
      </a:lvl4pPr>
      <a:lvl5pPr marL="1663659">
        <a:defRPr>
          <a:latin typeface="+mn-lt"/>
          <a:ea typeface="+mn-ea"/>
          <a:cs typeface="+mn-cs"/>
        </a:defRPr>
      </a:lvl5pPr>
      <a:lvl6pPr marL="2079574">
        <a:defRPr>
          <a:latin typeface="+mn-lt"/>
          <a:ea typeface="+mn-ea"/>
          <a:cs typeface="+mn-cs"/>
        </a:defRPr>
      </a:lvl6pPr>
      <a:lvl7pPr marL="2495489">
        <a:defRPr>
          <a:latin typeface="+mn-lt"/>
          <a:ea typeface="+mn-ea"/>
          <a:cs typeface="+mn-cs"/>
        </a:defRPr>
      </a:lvl7pPr>
      <a:lvl8pPr marL="2911404">
        <a:defRPr>
          <a:latin typeface="+mn-lt"/>
          <a:ea typeface="+mn-ea"/>
          <a:cs typeface="+mn-cs"/>
        </a:defRPr>
      </a:lvl8pPr>
      <a:lvl9pPr marL="3327319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15915">
        <a:defRPr>
          <a:latin typeface="+mn-lt"/>
          <a:ea typeface="+mn-ea"/>
          <a:cs typeface="+mn-cs"/>
        </a:defRPr>
      </a:lvl2pPr>
      <a:lvl3pPr marL="831830">
        <a:defRPr>
          <a:latin typeface="+mn-lt"/>
          <a:ea typeface="+mn-ea"/>
          <a:cs typeface="+mn-cs"/>
        </a:defRPr>
      </a:lvl3pPr>
      <a:lvl4pPr marL="1247745">
        <a:defRPr>
          <a:latin typeface="+mn-lt"/>
          <a:ea typeface="+mn-ea"/>
          <a:cs typeface="+mn-cs"/>
        </a:defRPr>
      </a:lvl4pPr>
      <a:lvl5pPr marL="1663659">
        <a:defRPr>
          <a:latin typeface="+mn-lt"/>
          <a:ea typeface="+mn-ea"/>
          <a:cs typeface="+mn-cs"/>
        </a:defRPr>
      </a:lvl5pPr>
      <a:lvl6pPr marL="2079574">
        <a:defRPr>
          <a:latin typeface="+mn-lt"/>
          <a:ea typeface="+mn-ea"/>
          <a:cs typeface="+mn-cs"/>
        </a:defRPr>
      </a:lvl6pPr>
      <a:lvl7pPr marL="2495489">
        <a:defRPr>
          <a:latin typeface="+mn-lt"/>
          <a:ea typeface="+mn-ea"/>
          <a:cs typeface="+mn-cs"/>
        </a:defRPr>
      </a:lvl7pPr>
      <a:lvl8pPr marL="2911404">
        <a:defRPr>
          <a:latin typeface="+mn-lt"/>
          <a:ea typeface="+mn-ea"/>
          <a:cs typeface="+mn-cs"/>
        </a:defRPr>
      </a:lvl8pPr>
      <a:lvl9pPr marL="3327319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 idx="4294967295"/>
          </p:nvPr>
        </p:nvSpPr>
        <p:spPr>
          <a:xfrm>
            <a:off x="684204" y="1829997"/>
            <a:ext cx="12498396" cy="4936285"/>
          </a:xfrm>
          <a:prstGeom prst="rect">
            <a:avLst/>
          </a:prstGeom>
        </p:spPr>
        <p:txBody>
          <a:bodyPr vert="horz" wrap="square" lIns="0" tIns="316545" rIns="0" bIns="0" rtlCol="0">
            <a:spAutoFit/>
          </a:bodyPr>
          <a:lstStyle/>
          <a:p>
            <a:pPr marL="11553" marR="4621">
              <a:lnSpc>
                <a:spcPts val="11999"/>
              </a:lnSpc>
              <a:spcBef>
                <a:spcPts val="2493"/>
              </a:spcBef>
              <a:tabLst>
                <a:tab pos="4076543" algn="l"/>
                <a:tab pos="4754715" algn="l"/>
              </a:tabLst>
            </a:pPr>
            <a:r>
              <a:rPr sz="12008" dirty="0" err="1">
                <a:solidFill>
                  <a:srgbClr val="FFFFFF"/>
                </a:solidFill>
              </a:rPr>
              <a:t>Título</a:t>
            </a:r>
            <a:r>
              <a:rPr lang="es-ES" sz="12008" dirty="0">
                <a:solidFill>
                  <a:srgbClr val="FFFFFF"/>
                </a:solidFill>
              </a:rPr>
              <a:t> XL</a:t>
            </a:r>
            <a:br>
              <a:rPr lang="es-ES" sz="12008" dirty="0">
                <a:solidFill>
                  <a:srgbClr val="FFFFFF"/>
                </a:solidFill>
              </a:rPr>
            </a:br>
            <a:r>
              <a:rPr lang="es-ES" sz="12008" dirty="0" err="1">
                <a:solidFill>
                  <a:srgbClr val="FFFFFF"/>
                </a:solidFill>
              </a:rPr>
              <a:t>Lorem</a:t>
            </a:r>
            <a:r>
              <a:rPr lang="es-ES" sz="12008" dirty="0">
                <a:solidFill>
                  <a:srgbClr val="FFFFFF"/>
                </a:solidFill>
              </a:rPr>
              <a:t> </a:t>
            </a:r>
            <a:r>
              <a:rPr lang="es-ES" sz="12008" dirty="0" err="1">
                <a:solidFill>
                  <a:srgbClr val="FFFFFF"/>
                </a:solidFill>
              </a:rPr>
              <a:t>Ipsum</a:t>
            </a:r>
            <a:br>
              <a:rPr lang="es-ES" sz="12008" dirty="0">
                <a:solidFill>
                  <a:srgbClr val="FFFFFF"/>
                </a:solidFill>
              </a:rPr>
            </a:br>
            <a:r>
              <a:rPr lang="es-ES" sz="12008" dirty="0">
                <a:solidFill>
                  <a:srgbClr val="FFFFFF"/>
                </a:solidFill>
              </a:rPr>
              <a:t>Dolor </a:t>
            </a:r>
            <a:r>
              <a:rPr lang="es-ES" sz="12008" dirty="0" err="1">
                <a:solidFill>
                  <a:srgbClr val="FFFFFF"/>
                </a:solidFill>
              </a:rPr>
              <a:t>Sit</a:t>
            </a:r>
            <a:endParaRPr sz="12008" dirty="0"/>
          </a:p>
        </p:txBody>
      </p:sp>
      <p:sp>
        <p:nvSpPr>
          <p:cNvPr id="3" name="object 3"/>
          <p:cNvSpPr txBox="1"/>
          <p:nvPr/>
        </p:nvSpPr>
        <p:spPr>
          <a:xfrm>
            <a:off x="793300" y="7014178"/>
            <a:ext cx="6656693" cy="818962"/>
          </a:xfrm>
          <a:prstGeom prst="rect">
            <a:avLst/>
          </a:prstGeom>
        </p:spPr>
        <p:txBody>
          <a:bodyPr vert="horz" wrap="square" lIns="0" tIns="13863" rIns="0" bIns="0" rtlCol="0">
            <a:spAutoFit/>
          </a:bodyPr>
          <a:lstStyle/>
          <a:p>
            <a:pPr marL="11553">
              <a:spcBef>
                <a:spcPts val="109"/>
              </a:spcBef>
            </a:pPr>
            <a:r>
              <a:rPr sz="5231" dirty="0">
                <a:solidFill>
                  <a:srgbClr val="FFFFFF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231" dirty="0">
                <a:solidFill>
                  <a:srgbClr val="FFFFFF"/>
                </a:solidFill>
                <a:latin typeface="Arial MT"/>
                <a:cs typeface="Arial MT"/>
              </a:rPr>
              <a:t>Ipsum</a:t>
            </a:r>
            <a:r>
              <a:rPr sz="5231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231" dirty="0">
                <a:solidFill>
                  <a:srgbClr val="FFFFFF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FFFFFF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</p:txBody>
      </p:sp>
      <p:pic>
        <p:nvPicPr>
          <p:cNvPr id="16" name="Imagen 15" descr="Icono&#10;&#10;El contenido generado por IA puede ser incorrecto.">
            <a:extLst>
              <a:ext uri="{FF2B5EF4-FFF2-40B4-BE49-F238E27FC236}">
                <a16:creationId xmlns:a16="http://schemas.microsoft.com/office/drawing/2014/main" id="{BE33DC1F-114A-C27C-349B-B1E7754BE0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50221" y="2949832"/>
            <a:ext cx="2975116" cy="4560630"/>
          </a:xfrm>
          <a:prstGeom prst="rect">
            <a:avLst/>
          </a:prstGeom>
        </p:spPr>
      </p:pic>
      <p:sp>
        <p:nvSpPr>
          <p:cNvPr id="23" name="Marcador de pie de página 22">
            <a:extLst>
              <a:ext uri="{FF2B5EF4-FFF2-40B4-BE49-F238E27FC236}">
                <a16:creationId xmlns:a16="http://schemas.microsoft.com/office/drawing/2014/main" id="{52F972A0-B685-2A0E-939B-3F173E624762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1553">
              <a:lnSpc>
                <a:spcPts val="2074"/>
              </a:lnSpc>
            </a:pPr>
            <a:r>
              <a:rPr lang="es-ES"/>
              <a:t>Lorem</a:t>
            </a:r>
            <a:r>
              <a:rPr lang="es-ES" spc="50"/>
              <a:t> </a:t>
            </a:r>
            <a:r>
              <a:rPr lang="es-ES"/>
              <a:t>Ipsum</a:t>
            </a:r>
            <a:r>
              <a:rPr lang="es-ES" spc="55"/>
              <a:t> </a:t>
            </a:r>
            <a:r>
              <a:rPr lang="es-ES" spc="-9"/>
              <a:t>Dolor</a:t>
            </a:r>
            <a:endParaRPr lang="es-ES" spc="-9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>
            <a:extLst>
              <a:ext uri="{FF2B5EF4-FFF2-40B4-BE49-F238E27FC236}">
                <a16:creationId xmlns:a16="http://schemas.microsoft.com/office/drawing/2014/main" id="{05E555B8-1482-47F3-8F3D-32E72B9C51E4}"/>
              </a:ext>
            </a:extLst>
          </p:cNvPr>
          <p:cNvSpPr txBox="1"/>
          <p:nvPr/>
        </p:nvSpPr>
        <p:spPr>
          <a:xfrm>
            <a:off x="1170162" y="2859408"/>
            <a:ext cx="3961437" cy="5220194"/>
          </a:xfrm>
          <a:prstGeom prst="rect">
            <a:avLst/>
          </a:prstGeom>
        </p:spPr>
        <p:txBody>
          <a:bodyPr vert="horz" wrap="square" lIns="0" tIns="10397" rIns="0" bIns="0" rtlCol="0">
            <a:spAutoFit/>
          </a:bodyPr>
          <a:lstStyle/>
          <a:p>
            <a:pPr marL="58344" marR="4621">
              <a:lnSpc>
                <a:spcPct val="100400"/>
              </a:lnSpc>
              <a:spcBef>
                <a:spcPts val="82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  <a:p>
            <a:pPr marL="11553">
              <a:spcBef>
                <a:spcPts val="4116"/>
              </a:spcBef>
            </a:pP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4</a:t>
            </a:r>
            <a:endParaRPr sz="8597" dirty="0">
              <a:latin typeface="Arial MT"/>
              <a:cs typeface="Arial MT"/>
            </a:endParaRPr>
          </a:p>
          <a:p>
            <a:pPr marL="58344" marR="4621">
              <a:lnSpc>
                <a:spcPct val="100400"/>
              </a:lnSpc>
              <a:spcBef>
                <a:spcPts val="1060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</p:txBody>
      </p:sp>
      <p:sp>
        <p:nvSpPr>
          <p:cNvPr id="3" name="object 3">
            <a:extLst>
              <a:ext uri="{FF2B5EF4-FFF2-40B4-BE49-F238E27FC236}">
                <a16:creationId xmlns:a16="http://schemas.microsoft.com/office/drawing/2014/main" id="{DABF7055-DC36-3C6C-4869-23873E5651B6}"/>
              </a:ext>
            </a:extLst>
          </p:cNvPr>
          <p:cNvSpPr txBox="1"/>
          <p:nvPr/>
        </p:nvSpPr>
        <p:spPr>
          <a:xfrm>
            <a:off x="6859539" y="1190615"/>
            <a:ext cx="3961437" cy="6911144"/>
          </a:xfrm>
          <a:prstGeom prst="rect">
            <a:avLst/>
          </a:prstGeom>
        </p:spPr>
        <p:txBody>
          <a:bodyPr vert="horz" wrap="square" lIns="0" tIns="235098" rIns="0" bIns="0" rtlCol="0">
            <a:spAutoFit/>
          </a:bodyPr>
          <a:lstStyle/>
          <a:p>
            <a:pPr marL="11553">
              <a:spcBef>
                <a:spcPts val="1851"/>
              </a:spcBef>
            </a:pP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2</a:t>
            </a:r>
            <a:endParaRPr sz="8597" dirty="0">
              <a:latin typeface="Arial MT"/>
              <a:cs typeface="Arial MT"/>
            </a:endParaRPr>
          </a:p>
          <a:p>
            <a:pPr marL="58344" marR="4621">
              <a:lnSpc>
                <a:spcPct val="100400"/>
              </a:lnSpc>
              <a:spcBef>
                <a:spcPts val="1055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  <a:p>
            <a:pPr marL="11553">
              <a:spcBef>
                <a:spcPts val="4116"/>
              </a:spcBef>
            </a:pP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5</a:t>
            </a:r>
            <a:endParaRPr sz="8597" dirty="0">
              <a:latin typeface="Arial MT"/>
              <a:cs typeface="Arial MT"/>
            </a:endParaRPr>
          </a:p>
          <a:p>
            <a:pPr marL="58344" marR="4621">
              <a:lnSpc>
                <a:spcPct val="100400"/>
              </a:lnSpc>
              <a:spcBef>
                <a:spcPts val="1060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</p:txBody>
      </p:sp>
      <p:sp>
        <p:nvSpPr>
          <p:cNvPr id="4" name="object 4">
            <a:extLst>
              <a:ext uri="{FF2B5EF4-FFF2-40B4-BE49-F238E27FC236}">
                <a16:creationId xmlns:a16="http://schemas.microsoft.com/office/drawing/2014/main" id="{57E54D42-9615-1F93-5773-10ADD52035E9}"/>
              </a:ext>
            </a:extLst>
          </p:cNvPr>
          <p:cNvSpPr txBox="1"/>
          <p:nvPr/>
        </p:nvSpPr>
        <p:spPr>
          <a:xfrm>
            <a:off x="12596150" y="1190615"/>
            <a:ext cx="3914071" cy="6911144"/>
          </a:xfrm>
          <a:prstGeom prst="rect">
            <a:avLst/>
          </a:prstGeom>
        </p:spPr>
        <p:txBody>
          <a:bodyPr vert="horz" wrap="square" lIns="0" tIns="235098" rIns="0" bIns="0" rtlCol="0">
            <a:spAutoFit/>
          </a:bodyPr>
          <a:lstStyle/>
          <a:p>
            <a:pPr marL="59499">
              <a:spcBef>
                <a:spcPts val="1851"/>
              </a:spcBef>
            </a:pP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3</a:t>
            </a:r>
            <a:endParaRPr sz="8597" dirty="0">
              <a:latin typeface="Arial MT"/>
              <a:cs typeface="Arial MT"/>
            </a:endParaRPr>
          </a:p>
          <a:p>
            <a:pPr marL="11553" marR="4621">
              <a:lnSpc>
                <a:spcPct val="100400"/>
              </a:lnSpc>
              <a:spcBef>
                <a:spcPts val="1055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  <a:p>
            <a:pPr marL="59499">
              <a:spcBef>
                <a:spcPts val="4116"/>
              </a:spcBef>
            </a:pP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6</a:t>
            </a:r>
            <a:endParaRPr sz="8597" dirty="0">
              <a:latin typeface="Arial MT"/>
              <a:cs typeface="Arial MT"/>
            </a:endParaRPr>
          </a:p>
          <a:p>
            <a:pPr marL="11553" marR="4621">
              <a:lnSpc>
                <a:spcPct val="100400"/>
              </a:lnSpc>
              <a:spcBef>
                <a:spcPts val="1060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5231" dirty="0">
              <a:latin typeface="Arial MT"/>
              <a:cs typeface="Arial MT"/>
            </a:endParaRPr>
          </a:p>
        </p:txBody>
      </p:sp>
      <p:sp>
        <p:nvSpPr>
          <p:cNvPr id="5" name="object 5">
            <a:extLst>
              <a:ext uri="{FF2B5EF4-FFF2-40B4-BE49-F238E27FC236}">
                <a16:creationId xmlns:a16="http://schemas.microsoft.com/office/drawing/2014/main" id="{E3F017CA-5E84-4D91-237B-15E85C466BD7}"/>
              </a:ext>
            </a:extLst>
          </p:cNvPr>
          <p:cNvSpPr txBox="1">
            <a:spLocks/>
          </p:cNvSpPr>
          <p:nvPr/>
        </p:nvSpPr>
        <p:spPr>
          <a:xfrm>
            <a:off x="1170162" y="1410882"/>
            <a:ext cx="632513" cy="1338157"/>
          </a:xfrm>
          <a:prstGeom prst="rect">
            <a:avLst/>
          </a:prstGeom>
        </p:spPr>
        <p:txBody>
          <a:bodyPr vert="horz" wrap="square" lIns="0" tIns="15019" rIns="0" bIns="0" rtlCol="0">
            <a:spAutoFit/>
          </a:bodyPr>
          <a:lstStyle>
            <a:lvl1pPr>
              <a:defRPr sz="3002" b="0" i="0">
                <a:solidFill>
                  <a:srgbClr val="0055A0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11553">
              <a:spcBef>
                <a:spcPts val="118"/>
              </a:spcBef>
            </a:pPr>
            <a:r>
              <a:rPr lang="es-ES" sz="8597" spc="-45"/>
              <a:t>1</a:t>
            </a:r>
            <a:endParaRPr lang="es-ES" sz="8597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C43A87-90FC-1A21-8B7A-4F33C63F15C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1553">
              <a:lnSpc>
                <a:spcPts val="2074"/>
              </a:lnSpc>
            </a:pPr>
            <a:r>
              <a:rPr lang="es-ES"/>
              <a:t>Lorem</a:t>
            </a:r>
            <a:r>
              <a:rPr lang="es-ES" spc="50"/>
              <a:t> </a:t>
            </a:r>
            <a:r>
              <a:rPr lang="es-ES"/>
              <a:t>Ipsum</a:t>
            </a:r>
            <a:r>
              <a:rPr lang="es-ES" spc="55"/>
              <a:t> </a:t>
            </a:r>
            <a:r>
              <a:rPr lang="es-ES" spc="-9"/>
              <a:t>Dolor</a:t>
            </a:r>
            <a:endParaRPr lang="es-ES" spc="-9" dirty="0"/>
          </a:p>
        </p:txBody>
      </p:sp>
    </p:spTree>
    <p:extLst>
      <p:ext uri="{BB962C8B-B14F-4D97-AF65-F5344CB8AC3E}">
        <p14:creationId xmlns:p14="http://schemas.microsoft.com/office/powerpoint/2010/main" val="2741740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52149" y="2866375"/>
            <a:ext cx="8916989" cy="4936285"/>
          </a:xfrm>
          <a:prstGeom prst="rect">
            <a:avLst/>
          </a:prstGeom>
        </p:spPr>
        <p:txBody>
          <a:bodyPr vert="horz" wrap="square" lIns="0" tIns="316545" rIns="0" bIns="0" rtlCol="0">
            <a:spAutoFit/>
          </a:bodyPr>
          <a:lstStyle/>
          <a:p>
            <a:pPr marL="11553" marR="4621">
              <a:lnSpc>
                <a:spcPts val="11999"/>
              </a:lnSpc>
              <a:spcBef>
                <a:spcPts val="2493"/>
              </a:spcBef>
              <a:tabLst>
                <a:tab pos="4076543" algn="l"/>
                <a:tab pos="4754715" algn="l"/>
              </a:tabLst>
            </a:pPr>
            <a:r>
              <a:rPr sz="12008" dirty="0">
                <a:solidFill>
                  <a:srgbClr val="0055A0"/>
                </a:solidFill>
                <a:latin typeface="Arial MT"/>
                <a:cs typeface="Arial MT"/>
              </a:rPr>
              <a:t>Título</a:t>
            </a:r>
            <a:r>
              <a:rPr sz="12008" spc="-327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12008" spc="-23" dirty="0">
                <a:solidFill>
                  <a:srgbClr val="0055A0"/>
                </a:solidFill>
                <a:latin typeface="Arial MT"/>
                <a:cs typeface="Arial MT"/>
              </a:rPr>
              <a:t>XL </a:t>
            </a:r>
            <a:r>
              <a:rPr sz="12008" spc="-9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12008" dirty="0">
                <a:solidFill>
                  <a:srgbClr val="0055A0"/>
                </a:solidFill>
                <a:latin typeface="Arial MT"/>
                <a:cs typeface="Arial MT"/>
              </a:rPr>
              <a:t>	</a:t>
            </a:r>
            <a:r>
              <a:rPr sz="12008" spc="-9" dirty="0">
                <a:solidFill>
                  <a:srgbClr val="0055A0"/>
                </a:solidFill>
                <a:latin typeface="Arial MT"/>
                <a:cs typeface="Arial MT"/>
              </a:rPr>
              <a:t>Ipsum Dolor</a:t>
            </a:r>
            <a:r>
              <a:rPr sz="12008" dirty="0">
                <a:solidFill>
                  <a:srgbClr val="0055A0"/>
                </a:solidFill>
                <a:latin typeface="Arial MT"/>
                <a:cs typeface="Arial MT"/>
              </a:rPr>
              <a:t>	</a:t>
            </a:r>
            <a:r>
              <a:rPr sz="12008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12008" dirty="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782800" y="5341815"/>
            <a:ext cx="2353872" cy="2549647"/>
          </a:xfrm>
          <a:prstGeom prst="rect">
            <a:avLst/>
          </a:prstGeom>
        </p:spPr>
        <p:txBody>
          <a:bodyPr vert="horz" wrap="square" lIns="0" tIns="15596" rIns="0" bIns="0" rtlCol="0">
            <a:spAutoFit/>
          </a:bodyPr>
          <a:lstStyle/>
          <a:p>
            <a:pPr marL="11553">
              <a:spcBef>
                <a:spcPts val="123"/>
              </a:spcBef>
            </a:pPr>
            <a:r>
              <a:rPr sz="16466" spc="-23" dirty="0">
                <a:solidFill>
                  <a:srgbClr val="0055A0"/>
                </a:solidFill>
                <a:latin typeface="Arial MT"/>
                <a:cs typeface="Arial MT"/>
              </a:rPr>
              <a:t>01</a:t>
            </a:r>
            <a:endParaRPr sz="16466" dirty="0">
              <a:latin typeface="Arial MT"/>
              <a:cs typeface="Arial MT"/>
            </a:endParaRPr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5A03BA8-EE3E-FE0F-B641-D556C7E9A295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1553">
              <a:lnSpc>
                <a:spcPts val="2074"/>
              </a:lnSpc>
            </a:pPr>
            <a:r>
              <a:rPr lang="es-ES"/>
              <a:t>Lorem</a:t>
            </a:r>
            <a:r>
              <a:rPr lang="es-ES" spc="50"/>
              <a:t> </a:t>
            </a:r>
            <a:r>
              <a:rPr lang="es-ES"/>
              <a:t>Ipsum</a:t>
            </a:r>
            <a:r>
              <a:rPr lang="es-ES" spc="55"/>
              <a:t> </a:t>
            </a:r>
            <a:r>
              <a:rPr lang="es-ES" spc="-9"/>
              <a:t>Dolor</a:t>
            </a:r>
            <a:endParaRPr lang="es-ES" spc="-9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>
            <a:extLst>
              <a:ext uri="{FF2B5EF4-FFF2-40B4-BE49-F238E27FC236}">
                <a16:creationId xmlns:a16="http://schemas.microsoft.com/office/drawing/2014/main" id="{DBDCC8E2-557B-43BE-D950-FE96C85BF663}"/>
              </a:ext>
            </a:extLst>
          </p:cNvPr>
          <p:cNvGrpSpPr/>
          <p:nvPr/>
        </p:nvGrpSpPr>
        <p:grpSpPr>
          <a:xfrm>
            <a:off x="8871071" y="9381"/>
            <a:ext cx="9417222" cy="10287144"/>
            <a:chOff x="9752007" y="0"/>
            <a:chExt cx="10352405" cy="11308715"/>
          </a:xfrm>
        </p:grpSpPr>
        <p:sp>
          <p:nvSpPr>
            <p:cNvPr id="3" name="object 3">
              <a:extLst>
                <a:ext uri="{FF2B5EF4-FFF2-40B4-BE49-F238E27FC236}">
                  <a16:creationId xmlns:a16="http://schemas.microsoft.com/office/drawing/2014/main" id="{CD6B134B-8A82-19DC-299D-701FC2768B30}"/>
                </a:ext>
              </a:extLst>
            </p:cNvPr>
            <p:cNvSpPr/>
            <p:nvPr/>
          </p:nvSpPr>
          <p:spPr>
            <a:xfrm>
              <a:off x="9752007" y="0"/>
              <a:ext cx="10352405" cy="11308715"/>
            </a:xfrm>
            <a:custGeom>
              <a:avLst/>
              <a:gdLst/>
              <a:ahLst/>
              <a:cxnLst/>
              <a:rect l="l" t="t" r="r" b="b"/>
              <a:pathLst>
                <a:path w="10352405" h="11308715">
                  <a:moveTo>
                    <a:pt x="10352093" y="0"/>
                  </a:moveTo>
                  <a:lnTo>
                    <a:pt x="0" y="0"/>
                  </a:lnTo>
                  <a:lnTo>
                    <a:pt x="0" y="11308556"/>
                  </a:lnTo>
                  <a:lnTo>
                    <a:pt x="10352093" y="11308556"/>
                  </a:lnTo>
                  <a:lnTo>
                    <a:pt x="10352093" y="0"/>
                  </a:lnTo>
                  <a:close/>
                </a:path>
              </a:pathLst>
            </a:custGeom>
            <a:solidFill>
              <a:srgbClr val="0055A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" name="object 4">
              <a:extLst>
                <a:ext uri="{FF2B5EF4-FFF2-40B4-BE49-F238E27FC236}">
                  <a16:creationId xmlns:a16="http://schemas.microsoft.com/office/drawing/2014/main" id="{A40F8366-3381-8FE4-2C77-798D3FF09F1B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752007" y="0"/>
              <a:ext cx="10352093" cy="6528733"/>
            </a:xfrm>
            <a:prstGeom prst="rect">
              <a:avLst/>
            </a:prstGeom>
          </p:spPr>
        </p:pic>
      </p:grpSp>
      <p:sp>
        <p:nvSpPr>
          <p:cNvPr id="5" name="object 9">
            <a:extLst>
              <a:ext uri="{FF2B5EF4-FFF2-40B4-BE49-F238E27FC236}">
                <a16:creationId xmlns:a16="http://schemas.microsoft.com/office/drawing/2014/main" id="{F7E83FED-EF9A-4B0F-C3B9-25D4D05F0319}"/>
              </a:ext>
            </a:extLst>
          </p:cNvPr>
          <p:cNvSpPr txBox="1"/>
          <p:nvPr/>
        </p:nvSpPr>
        <p:spPr>
          <a:xfrm>
            <a:off x="752168" y="2109500"/>
            <a:ext cx="3914071" cy="1480101"/>
          </a:xfrm>
          <a:prstGeom prst="rect">
            <a:avLst/>
          </a:prstGeom>
        </p:spPr>
        <p:txBody>
          <a:bodyPr vert="horz" wrap="square" lIns="0" tIns="144987" rIns="0" bIns="0" rtlCol="0">
            <a:spAutoFit/>
          </a:bodyPr>
          <a:lstStyle/>
          <a:p>
            <a:pPr marL="11553" marR="4621">
              <a:lnSpc>
                <a:spcPts val="5249"/>
              </a:lnSpc>
              <a:spcBef>
                <a:spcPts val="1142"/>
              </a:spcBef>
            </a:pP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Título</a:t>
            </a:r>
            <a:r>
              <a:rPr sz="5231" spc="-1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45" dirty="0">
                <a:solidFill>
                  <a:srgbClr val="0055A0"/>
                </a:solidFill>
                <a:latin typeface="Arial MT"/>
                <a:cs typeface="Arial MT"/>
              </a:rPr>
              <a:t>M </a:t>
            </a:r>
            <a:r>
              <a:rPr sz="5231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5231" spc="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5231" spc="-9" dirty="0">
                <a:solidFill>
                  <a:srgbClr val="0055A0"/>
                </a:solidFill>
                <a:latin typeface="Arial MT"/>
                <a:cs typeface="Arial MT"/>
              </a:rPr>
              <a:t>Ipsum</a:t>
            </a:r>
            <a:endParaRPr sz="5231" dirty="0">
              <a:latin typeface="Arial MT"/>
              <a:cs typeface="Arial MT"/>
            </a:endParaRPr>
          </a:p>
        </p:txBody>
      </p:sp>
      <p:sp>
        <p:nvSpPr>
          <p:cNvPr id="6" name="object 10">
            <a:extLst>
              <a:ext uri="{FF2B5EF4-FFF2-40B4-BE49-F238E27FC236}">
                <a16:creationId xmlns:a16="http://schemas.microsoft.com/office/drawing/2014/main" id="{8CA57C84-7063-BFA6-2B73-C0E9EF07A82E}"/>
              </a:ext>
            </a:extLst>
          </p:cNvPr>
          <p:cNvSpPr txBox="1"/>
          <p:nvPr/>
        </p:nvSpPr>
        <p:spPr>
          <a:xfrm>
            <a:off x="752168" y="4484945"/>
            <a:ext cx="6579290" cy="2689011"/>
          </a:xfrm>
          <a:prstGeom prst="rect">
            <a:avLst/>
          </a:prstGeom>
        </p:spPr>
        <p:txBody>
          <a:bodyPr vert="horz" wrap="square" lIns="0" tIns="72205" rIns="0" bIns="0" rtlCol="0">
            <a:spAutoFit/>
          </a:bodyPr>
          <a:lstStyle/>
          <a:p>
            <a:pPr marL="11553" marR="4621">
              <a:lnSpc>
                <a:spcPts val="2402"/>
              </a:lnSpc>
              <a:spcBef>
                <a:spcPts val="569"/>
              </a:spcBef>
            </a:pP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ipsum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amet,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consectetuer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adipiscing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elit,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sed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diam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nonummy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nibh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euismod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tincidunt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ut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laoreet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dolore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magna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aliquam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18" dirty="0">
                <a:solidFill>
                  <a:srgbClr val="0055A0"/>
                </a:solidFill>
                <a:latin typeface="Arial MT"/>
                <a:cs typeface="Arial MT"/>
              </a:rPr>
              <a:t>erat </a:t>
            </a:r>
            <a:r>
              <a:rPr sz="2365" spc="-9" dirty="0" err="1">
                <a:solidFill>
                  <a:srgbClr val="0055A0"/>
                </a:solidFill>
                <a:latin typeface="Arial MT"/>
                <a:cs typeface="Arial MT"/>
              </a:rPr>
              <a:t>volutpat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.</a:t>
            </a:r>
            <a:endParaRPr lang="es-ES" sz="2365" spc="-9" dirty="0">
              <a:latin typeface="Arial MT"/>
              <a:cs typeface="Arial MT"/>
            </a:endParaRPr>
          </a:p>
          <a:p>
            <a:pPr marL="11553" marR="4621">
              <a:lnSpc>
                <a:spcPts val="2402"/>
              </a:lnSpc>
              <a:spcBef>
                <a:spcPts val="569"/>
              </a:spcBef>
            </a:pPr>
            <a:endParaRPr lang="es-ES" sz="2365" spc="-9" dirty="0">
              <a:solidFill>
                <a:srgbClr val="0055A0"/>
              </a:solidFill>
              <a:latin typeface="Arial MT"/>
              <a:cs typeface="Arial MT"/>
            </a:endParaRPr>
          </a:p>
          <a:p>
            <a:pPr marL="11553" marR="4621">
              <a:lnSpc>
                <a:spcPts val="2402"/>
              </a:lnSpc>
              <a:spcBef>
                <a:spcPts val="569"/>
              </a:spcBef>
            </a:pP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Ut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wisi</a:t>
            </a:r>
            <a:r>
              <a:rPr sz="2365" spc="5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enim</a:t>
            </a:r>
            <a:r>
              <a:rPr sz="2365" spc="5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ad</a:t>
            </a:r>
            <a:r>
              <a:rPr sz="2365" spc="5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minim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veniam,</a:t>
            </a:r>
            <a:r>
              <a:rPr sz="2365" spc="5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quis</a:t>
            </a:r>
            <a:r>
              <a:rPr sz="2365" spc="55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nostrud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exerci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tation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ullamcorper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suscipit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lobortis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nisl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23" dirty="0">
                <a:solidFill>
                  <a:srgbClr val="0055A0"/>
                </a:solidFill>
                <a:latin typeface="Arial MT"/>
                <a:cs typeface="Arial MT"/>
              </a:rPr>
              <a:t>ut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aliquip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ex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ea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commodo</a:t>
            </a:r>
            <a:r>
              <a:rPr sz="2365" spc="50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consequat.</a:t>
            </a:r>
            <a:endParaRPr sz="2365" dirty="0">
              <a:latin typeface="Arial MT"/>
              <a:cs typeface="Arial MT"/>
            </a:endParaRPr>
          </a:p>
        </p:txBody>
      </p:sp>
      <p:sp>
        <p:nvSpPr>
          <p:cNvPr id="8" name="object 13">
            <a:extLst>
              <a:ext uri="{FF2B5EF4-FFF2-40B4-BE49-F238E27FC236}">
                <a16:creationId xmlns:a16="http://schemas.microsoft.com/office/drawing/2014/main" id="{A67CF38B-0514-ECCF-C059-A2C9D2681E0E}"/>
              </a:ext>
            </a:extLst>
          </p:cNvPr>
          <p:cNvSpPr txBox="1"/>
          <p:nvPr/>
        </p:nvSpPr>
        <p:spPr>
          <a:xfrm>
            <a:off x="10272014" y="6598437"/>
            <a:ext cx="2646157" cy="2575469"/>
          </a:xfrm>
          <a:prstGeom prst="rect">
            <a:avLst/>
          </a:prstGeom>
        </p:spPr>
        <p:txBody>
          <a:bodyPr vert="horz" wrap="square" lIns="0" tIns="13863" rIns="0" bIns="0" rtlCol="0">
            <a:spAutoFit/>
          </a:bodyPr>
          <a:lstStyle/>
          <a:p>
            <a:pPr marL="11553">
              <a:spcBef>
                <a:spcPts val="109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1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  <a:p>
            <a:pPr marL="11553">
              <a:spcBef>
                <a:spcPts val="1832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2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  <a:p>
            <a:pPr marL="11553">
              <a:spcBef>
                <a:spcPts val="1832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</p:txBody>
      </p:sp>
      <p:sp>
        <p:nvSpPr>
          <p:cNvPr id="9" name="object 14">
            <a:extLst>
              <a:ext uri="{FF2B5EF4-FFF2-40B4-BE49-F238E27FC236}">
                <a16:creationId xmlns:a16="http://schemas.microsoft.com/office/drawing/2014/main" id="{926A6574-C8AD-D07A-AD02-CAF7B7C905B1}"/>
              </a:ext>
            </a:extLst>
          </p:cNvPr>
          <p:cNvSpPr/>
          <p:nvPr/>
        </p:nvSpPr>
        <p:spPr>
          <a:xfrm>
            <a:off x="10006251" y="6696456"/>
            <a:ext cx="32925" cy="2419145"/>
          </a:xfrm>
          <a:custGeom>
            <a:avLst/>
            <a:gdLst/>
            <a:ahLst/>
            <a:cxnLst/>
            <a:rect l="l" t="t" r="r" b="b"/>
            <a:pathLst>
              <a:path w="36195" h="2659379">
                <a:moveTo>
                  <a:pt x="35862" y="0"/>
                </a:moveTo>
                <a:lnTo>
                  <a:pt x="0" y="0"/>
                </a:lnTo>
                <a:lnTo>
                  <a:pt x="0" y="2658788"/>
                </a:lnTo>
                <a:lnTo>
                  <a:pt x="35862" y="2658788"/>
                </a:lnTo>
                <a:lnTo>
                  <a:pt x="358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5">
            <a:extLst>
              <a:ext uri="{FF2B5EF4-FFF2-40B4-BE49-F238E27FC236}">
                <a16:creationId xmlns:a16="http://schemas.microsoft.com/office/drawing/2014/main" id="{86D6DFC4-3CBE-CD62-B1C2-5D1DF9CD5334}"/>
              </a:ext>
            </a:extLst>
          </p:cNvPr>
          <p:cNvSpPr txBox="1"/>
          <p:nvPr/>
        </p:nvSpPr>
        <p:spPr>
          <a:xfrm>
            <a:off x="14374838" y="6522842"/>
            <a:ext cx="2646157" cy="2575469"/>
          </a:xfrm>
          <a:prstGeom prst="rect">
            <a:avLst/>
          </a:prstGeom>
        </p:spPr>
        <p:txBody>
          <a:bodyPr vert="horz" wrap="square" lIns="0" tIns="13863" rIns="0" bIns="0" rtlCol="0">
            <a:spAutoFit/>
          </a:bodyPr>
          <a:lstStyle/>
          <a:p>
            <a:pPr marL="11553">
              <a:spcBef>
                <a:spcPts val="109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1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  <a:p>
            <a:pPr marL="11553">
              <a:spcBef>
                <a:spcPts val="1832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2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  <a:p>
            <a:pPr marL="11553">
              <a:spcBef>
                <a:spcPts val="1832"/>
              </a:spcBef>
            </a:pP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Título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dato</a:t>
            </a:r>
            <a:r>
              <a:rPr sz="2274" spc="-18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dirty="0">
                <a:solidFill>
                  <a:srgbClr val="FFFFFF"/>
                </a:solidFill>
                <a:latin typeface="Arial MT"/>
                <a:cs typeface="Arial MT"/>
              </a:rPr>
              <a:t>técnico</a:t>
            </a:r>
            <a:r>
              <a:rPr sz="2274" spc="-14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274" spc="-45" dirty="0">
                <a:solidFill>
                  <a:srgbClr val="FFFFFF"/>
                </a:solidFill>
                <a:latin typeface="Arial MT"/>
                <a:cs typeface="Arial MT"/>
              </a:rPr>
              <a:t>3</a:t>
            </a:r>
            <a:endParaRPr sz="2274" dirty="0">
              <a:latin typeface="Arial MT"/>
              <a:cs typeface="Arial MT"/>
            </a:endParaRPr>
          </a:p>
          <a:p>
            <a:pPr marL="11553">
              <a:spcBef>
                <a:spcPts val="23"/>
              </a:spcBef>
            </a:pPr>
            <a:r>
              <a:rPr sz="2274" b="1" spc="-9" dirty="0">
                <a:solidFill>
                  <a:srgbClr val="FFFFFF"/>
                </a:solidFill>
                <a:latin typeface="Arial"/>
                <a:cs typeface="Arial"/>
              </a:rPr>
              <a:t>Descripción</a:t>
            </a:r>
            <a:endParaRPr sz="2274" dirty="0">
              <a:latin typeface="Arial"/>
              <a:cs typeface="Arial"/>
            </a:endParaRPr>
          </a:p>
        </p:txBody>
      </p:sp>
      <p:sp>
        <p:nvSpPr>
          <p:cNvPr id="11" name="object 16">
            <a:extLst>
              <a:ext uri="{FF2B5EF4-FFF2-40B4-BE49-F238E27FC236}">
                <a16:creationId xmlns:a16="http://schemas.microsoft.com/office/drawing/2014/main" id="{EA59F1C4-C7E5-9EF9-5947-3CC35CDA9538}"/>
              </a:ext>
            </a:extLst>
          </p:cNvPr>
          <p:cNvSpPr/>
          <p:nvPr/>
        </p:nvSpPr>
        <p:spPr>
          <a:xfrm>
            <a:off x="14109079" y="6620856"/>
            <a:ext cx="32925" cy="2419145"/>
          </a:xfrm>
          <a:custGeom>
            <a:avLst/>
            <a:gdLst/>
            <a:ahLst/>
            <a:cxnLst/>
            <a:rect l="l" t="t" r="r" b="b"/>
            <a:pathLst>
              <a:path w="36194" h="2659379">
                <a:moveTo>
                  <a:pt x="35862" y="0"/>
                </a:moveTo>
                <a:lnTo>
                  <a:pt x="0" y="0"/>
                </a:lnTo>
                <a:lnTo>
                  <a:pt x="0" y="2658788"/>
                </a:lnTo>
                <a:lnTo>
                  <a:pt x="35862" y="2658788"/>
                </a:lnTo>
                <a:lnTo>
                  <a:pt x="3586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>
            <a:extLst>
              <a:ext uri="{FF2B5EF4-FFF2-40B4-BE49-F238E27FC236}">
                <a16:creationId xmlns:a16="http://schemas.microsoft.com/office/drawing/2014/main" id="{8B199B7B-388B-DCFC-3DB1-9E1D32AEBFE3}"/>
              </a:ext>
            </a:extLst>
          </p:cNvPr>
          <p:cNvSpPr txBox="1">
            <a:spLocks noGrp="1"/>
          </p:cNvSpPr>
          <p:nvPr/>
        </p:nvSpPr>
        <p:spPr>
          <a:xfrm>
            <a:off x="762000" y="652462"/>
            <a:ext cx="4953000" cy="380414"/>
          </a:xfrm>
          <a:prstGeom prst="rect">
            <a:avLst/>
          </a:prstGeom>
        </p:spPr>
        <p:txBody>
          <a:bodyPr vert="horz" wrap="square" lIns="0" tIns="10975" rIns="0" bIns="0" rtlCol="0">
            <a:spAutoFit/>
          </a:bodyPr>
          <a:lstStyle>
            <a:lvl1pPr>
              <a:defRPr sz="3002" b="0" i="0">
                <a:solidFill>
                  <a:srgbClr val="0055A0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11553">
              <a:spcBef>
                <a:spcPts val="86"/>
              </a:spcBef>
            </a:pPr>
            <a:r>
              <a:rPr sz="2400" dirty="0"/>
              <a:t>Título</a:t>
            </a:r>
            <a:r>
              <a:rPr sz="2400" spc="-73" dirty="0"/>
              <a:t> </a:t>
            </a:r>
            <a:r>
              <a:rPr sz="2400" dirty="0"/>
              <a:t>S</a:t>
            </a:r>
            <a:r>
              <a:rPr sz="2400" spc="-68" dirty="0"/>
              <a:t> </a:t>
            </a:r>
            <a:r>
              <a:rPr sz="2400" dirty="0"/>
              <a:t>Lorem</a:t>
            </a:r>
            <a:r>
              <a:rPr sz="2400" spc="-68" dirty="0"/>
              <a:t> </a:t>
            </a:r>
            <a:r>
              <a:rPr sz="2400" spc="-9" dirty="0"/>
              <a:t>Ipsum</a:t>
            </a:r>
          </a:p>
        </p:txBody>
      </p:sp>
      <p:sp>
        <p:nvSpPr>
          <p:cNvPr id="14" name="Marcador de pie de página 13">
            <a:extLst>
              <a:ext uri="{FF2B5EF4-FFF2-40B4-BE49-F238E27FC236}">
                <a16:creationId xmlns:a16="http://schemas.microsoft.com/office/drawing/2014/main" id="{A10800EF-3FBE-33CF-F2D1-67D74E42B6A8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1553">
              <a:lnSpc>
                <a:spcPts val="2074"/>
              </a:lnSpc>
            </a:pPr>
            <a:r>
              <a:rPr lang="es-ES"/>
              <a:t>Lorem</a:t>
            </a:r>
            <a:r>
              <a:rPr lang="es-ES" spc="50"/>
              <a:t> </a:t>
            </a:r>
            <a:r>
              <a:rPr lang="es-ES"/>
              <a:t>Ipsum</a:t>
            </a:r>
            <a:r>
              <a:rPr lang="es-ES" spc="55"/>
              <a:t> </a:t>
            </a:r>
            <a:r>
              <a:rPr lang="es-ES" spc="-9"/>
              <a:t>Dolor</a:t>
            </a:r>
            <a:endParaRPr lang="es-ES" spc="-9" dirty="0"/>
          </a:p>
        </p:txBody>
      </p:sp>
    </p:spTree>
    <p:extLst>
      <p:ext uri="{BB962C8B-B14F-4D97-AF65-F5344CB8AC3E}">
        <p14:creationId xmlns:p14="http://schemas.microsoft.com/office/powerpoint/2010/main" val="8615228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7">
            <a:extLst>
              <a:ext uri="{FF2B5EF4-FFF2-40B4-BE49-F238E27FC236}">
                <a16:creationId xmlns:a16="http://schemas.microsoft.com/office/drawing/2014/main" id="{4F8FAA79-5BC7-0FC6-4C9F-35A9F19F0B56}"/>
              </a:ext>
            </a:extLst>
          </p:cNvPr>
          <p:cNvSpPr txBox="1">
            <a:spLocks noGrp="1"/>
          </p:cNvSpPr>
          <p:nvPr/>
        </p:nvSpPr>
        <p:spPr>
          <a:xfrm>
            <a:off x="762000" y="652462"/>
            <a:ext cx="4953000" cy="380414"/>
          </a:xfrm>
          <a:prstGeom prst="rect">
            <a:avLst/>
          </a:prstGeom>
        </p:spPr>
        <p:txBody>
          <a:bodyPr vert="horz" wrap="square" lIns="0" tIns="10975" rIns="0" bIns="0" rtlCol="0">
            <a:spAutoFit/>
          </a:bodyPr>
          <a:lstStyle>
            <a:lvl1pPr>
              <a:defRPr sz="3002" b="0" i="0">
                <a:solidFill>
                  <a:srgbClr val="0055A0"/>
                </a:solidFill>
                <a:latin typeface="Arial MT"/>
                <a:ea typeface="+mj-ea"/>
                <a:cs typeface="Arial MT"/>
              </a:defRPr>
            </a:lvl1pPr>
          </a:lstStyle>
          <a:p>
            <a:pPr marL="11553">
              <a:spcBef>
                <a:spcPts val="86"/>
              </a:spcBef>
            </a:pPr>
            <a:r>
              <a:rPr sz="2400" dirty="0"/>
              <a:t>Título</a:t>
            </a:r>
            <a:r>
              <a:rPr sz="2400" spc="-73" dirty="0"/>
              <a:t> </a:t>
            </a:r>
            <a:r>
              <a:rPr sz="2400" dirty="0"/>
              <a:t>S</a:t>
            </a:r>
            <a:r>
              <a:rPr sz="2400" spc="-68" dirty="0"/>
              <a:t> </a:t>
            </a:r>
            <a:r>
              <a:rPr sz="2400" dirty="0"/>
              <a:t>Lorem</a:t>
            </a:r>
            <a:r>
              <a:rPr sz="2400" spc="-68" dirty="0"/>
              <a:t> </a:t>
            </a:r>
            <a:r>
              <a:rPr sz="2400" spc="-9" dirty="0"/>
              <a:t>Ipsum</a:t>
            </a:r>
          </a:p>
        </p:txBody>
      </p:sp>
      <p:sp>
        <p:nvSpPr>
          <p:cNvPr id="11" name="object 2">
            <a:extLst>
              <a:ext uri="{FF2B5EF4-FFF2-40B4-BE49-F238E27FC236}">
                <a16:creationId xmlns:a16="http://schemas.microsoft.com/office/drawing/2014/main" id="{C239661E-2E9E-7C22-2E3F-F99C00F0E01F}"/>
              </a:ext>
            </a:extLst>
          </p:cNvPr>
          <p:cNvSpPr txBox="1"/>
          <p:nvPr/>
        </p:nvSpPr>
        <p:spPr>
          <a:xfrm>
            <a:off x="752168" y="1795462"/>
            <a:ext cx="6579290" cy="5631011"/>
          </a:xfrm>
          <a:prstGeom prst="rect">
            <a:avLst/>
          </a:prstGeom>
        </p:spPr>
        <p:txBody>
          <a:bodyPr vert="horz" wrap="square" lIns="0" tIns="153652" rIns="0" bIns="0" rtlCol="0">
            <a:spAutoFit/>
          </a:bodyPr>
          <a:lstStyle/>
          <a:p>
            <a:pPr marL="11553" marR="168099">
              <a:lnSpc>
                <a:spcPts val="9379"/>
              </a:lnSpc>
              <a:spcBef>
                <a:spcPts val="1210"/>
              </a:spcBef>
            </a:pPr>
            <a:r>
              <a:rPr sz="8597" dirty="0">
                <a:solidFill>
                  <a:srgbClr val="0055A0"/>
                </a:solidFill>
                <a:latin typeface="Arial MT"/>
                <a:cs typeface="Arial MT"/>
              </a:rPr>
              <a:t>Título</a:t>
            </a:r>
            <a:r>
              <a:rPr sz="8597" spc="-1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8597" spc="-45" dirty="0">
                <a:solidFill>
                  <a:srgbClr val="0055A0"/>
                </a:solidFill>
                <a:latin typeface="Arial MT"/>
                <a:cs typeface="Arial MT"/>
              </a:rPr>
              <a:t>L </a:t>
            </a:r>
            <a:r>
              <a:rPr sz="8597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8597" spc="-9" dirty="0">
                <a:solidFill>
                  <a:srgbClr val="0055A0"/>
                </a:solidFill>
                <a:latin typeface="Arial MT"/>
                <a:cs typeface="Arial MT"/>
              </a:rPr>
              <a:t> Ipsum </a:t>
            </a:r>
            <a:r>
              <a:rPr sz="8597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8597" spc="-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8597" spc="-23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endParaRPr sz="8597" dirty="0">
              <a:latin typeface="Arial MT"/>
              <a:cs typeface="Arial MT"/>
            </a:endParaRPr>
          </a:p>
          <a:p>
            <a:pPr marL="11553" marR="4621">
              <a:lnSpc>
                <a:spcPts val="2402"/>
              </a:lnSpc>
              <a:spcBef>
                <a:spcPts val="4853"/>
              </a:spcBef>
            </a:pP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Lorem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ipsum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dolor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sit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amet,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consectetuer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adipiscing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elit,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sed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diam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nonummy</a:t>
            </a:r>
            <a:r>
              <a:rPr sz="2365" spc="64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nibh</a:t>
            </a:r>
            <a:r>
              <a:rPr sz="2365" spc="59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euismod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tincidunt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ut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laoreet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dolore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magna</a:t>
            </a:r>
            <a:r>
              <a:rPr sz="2365" spc="73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dirty="0">
                <a:solidFill>
                  <a:srgbClr val="0055A0"/>
                </a:solidFill>
                <a:latin typeface="Arial MT"/>
                <a:cs typeface="Arial MT"/>
              </a:rPr>
              <a:t>aliquam</a:t>
            </a:r>
            <a:r>
              <a:rPr sz="2365" spc="68" dirty="0">
                <a:solidFill>
                  <a:srgbClr val="0055A0"/>
                </a:solidFill>
                <a:latin typeface="Arial MT"/>
                <a:cs typeface="Arial MT"/>
              </a:rPr>
              <a:t> </a:t>
            </a:r>
            <a:r>
              <a:rPr sz="2365" spc="-18" dirty="0">
                <a:solidFill>
                  <a:srgbClr val="0055A0"/>
                </a:solidFill>
                <a:latin typeface="Arial MT"/>
                <a:cs typeface="Arial MT"/>
              </a:rPr>
              <a:t>erat </a:t>
            </a:r>
            <a:r>
              <a:rPr sz="2365" spc="-9" dirty="0">
                <a:solidFill>
                  <a:srgbClr val="0055A0"/>
                </a:solidFill>
                <a:latin typeface="Arial MT"/>
                <a:cs typeface="Arial MT"/>
              </a:rPr>
              <a:t>volutpat.</a:t>
            </a:r>
            <a:endParaRPr sz="2365" dirty="0">
              <a:latin typeface="Arial MT"/>
              <a:cs typeface="Arial MT"/>
            </a:endParaRPr>
          </a:p>
        </p:txBody>
      </p:sp>
      <p:pic>
        <p:nvPicPr>
          <p:cNvPr id="12" name="object 8">
            <a:extLst>
              <a:ext uri="{FF2B5EF4-FFF2-40B4-BE49-F238E27FC236}">
                <a16:creationId xmlns:a16="http://schemas.microsoft.com/office/drawing/2014/main" id="{0B912F9F-8BF6-8869-ABB6-CF497C0E1A2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144000" y="385401"/>
            <a:ext cx="8400059" cy="8957119"/>
          </a:xfrm>
          <a:prstGeom prst="rect">
            <a:avLst/>
          </a:prstGeom>
        </p:spPr>
      </p:pic>
      <p:sp>
        <p:nvSpPr>
          <p:cNvPr id="13" name="Marcador de pie de página 12">
            <a:extLst>
              <a:ext uri="{FF2B5EF4-FFF2-40B4-BE49-F238E27FC236}">
                <a16:creationId xmlns:a16="http://schemas.microsoft.com/office/drawing/2014/main" id="{4979E9F1-2A59-E9AF-0342-7E732174B2AA}"/>
              </a:ext>
            </a:extLst>
          </p:cNvPr>
          <p:cNvSpPr>
            <a:spLocks noGrp="1"/>
          </p:cNvSpPr>
          <p:nvPr>
            <p:ph type="ftr" sz="quarter" idx="5"/>
          </p:nvPr>
        </p:nvSpPr>
        <p:spPr/>
        <p:txBody>
          <a:bodyPr/>
          <a:lstStyle/>
          <a:p>
            <a:pPr marL="11553">
              <a:lnSpc>
                <a:spcPts val="2074"/>
              </a:lnSpc>
            </a:pPr>
            <a:r>
              <a:rPr lang="es-ES"/>
              <a:t>Lorem</a:t>
            </a:r>
            <a:r>
              <a:rPr lang="es-ES" spc="50"/>
              <a:t> </a:t>
            </a:r>
            <a:r>
              <a:rPr lang="es-ES"/>
              <a:t>Ipsum</a:t>
            </a:r>
            <a:r>
              <a:rPr lang="es-ES" spc="55"/>
              <a:t> </a:t>
            </a:r>
            <a:r>
              <a:rPr lang="es-ES" spc="-9"/>
              <a:t>Dolor</a:t>
            </a:r>
            <a:endParaRPr lang="es-ES" spc="-9" dirty="0"/>
          </a:p>
        </p:txBody>
      </p:sp>
    </p:spTree>
    <p:extLst>
      <p:ext uri="{BB962C8B-B14F-4D97-AF65-F5344CB8AC3E}">
        <p14:creationId xmlns:p14="http://schemas.microsoft.com/office/powerpoint/2010/main" val="2331158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5187544" y="4505419"/>
            <a:ext cx="7937315" cy="1338157"/>
          </a:xfrm>
          <a:prstGeom prst="rect">
            <a:avLst/>
          </a:prstGeom>
        </p:spPr>
        <p:txBody>
          <a:bodyPr vert="horz" wrap="square" lIns="0" tIns="15019" rIns="0" bIns="0" rtlCol="0">
            <a:spAutoFit/>
          </a:bodyPr>
          <a:lstStyle/>
          <a:p>
            <a:pPr marL="11553">
              <a:spcBef>
                <a:spcPts val="118"/>
              </a:spcBef>
            </a:pPr>
            <a:r>
              <a:rPr sz="8597" dirty="0">
                <a:solidFill>
                  <a:srgbClr val="FFFFFF"/>
                </a:solidFill>
              </a:rPr>
              <a:t>Muchas </a:t>
            </a:r>
            <a:r>
              <a:rPr sz="8597" spc="-9" dirty="0">
                <a:solidFill>
                  <a:srgbClr val="FFFFFF"/>
                </a:solidFill>
              </a:rPr>
              <a:t>Gracias</a:t>
            </a:r>
            <a:endParaRPr sz="8597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A3243588829AA4A9977A82BCE05C1C5" ma:contentTypeVersion="14" ma:contentTypeDescription="Crear nuevo documento." ma:contentTypeScope="" ma:versionID="64b241e8e5ef6184cfcdd0ddabfe9c3f">
  <xsd:schema xmlns:xsd="http://www.w3.org/2001/XMLSchema" xmlns:xs="http://www.w3.org/2001/XMLSchema" xmlns:p="http://schemas.microsoft.com/office/2006/metadata/properties" xmlns:ns2="ed26f053-a80d-4688-ab7b-bb9920948cfd" xmlns:ns3="4ba80caa-99a0-4aae-9ca7-6c70aa7af77e" targetNamespace="http://schemas.microsoft.com/office/2006/metadata/properties" ma:root="true" ma:fieldsID="f31a9f115fc4f2a15643c2a61d675057" ns2:_="" ns3:_="">
    <xsd:import namespace="ed26f053-a80d-4688-ab7b-bb9920948cfd"/>
    <xsd:import namespace="4ba80caa-99a0-4aae-9ca7-6c70aa7af77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26f053-a80d-4688-ab7b-bb9920948cf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7346039f-02cc-4ba4-a79b-23b6212a2d0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a80caa-99a0-4aae-9ca7-6c70aa7af77e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8b3f6da-e64d-472b-97f0-4d625ecebe80}" ma:internalName="TaxCatchAll" ma:showField="CatchAllData" ma:web="4ba80caa-99a0-4aae-9ca7-6c70aa7af77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ba80caa-99a0-4aae-9ca7-6c70aa7af77e" xsi:nil="true"/>
    <lcf76f155ced4ddcb4097134ff3c332f xmlns="ed26f053-a80d-4688-ab7b-bb9920948cf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8B54A9-8763-4840-AD76-8A71625B5683}"/>
</file>

<file path=customXml/itemProps2.xml><?xml version="1.0" encoding="utf-8"?>
<ds:datastoreItem xmlns:ds="http://schemas.openxmlformats.org/officeDocument/2006/customXml" ds:itemID="{264E877D-9DBD-4EE1-A42A-3162191F3D43}"/>
</file>

<file path=customXml/itemProps3.xml><?xml version="1.0" encoding="utf-8"?>
<ds:datastoreItem xmlns:ds="http://schemas.openxmlformats.org/officeDocument/2006/customXml" ds:itemID="{C3532AC5-8C7A-49DA-BDE5-D56F421AE9D1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187</Words>
  <Application>Microsoft Macintosh PowerPoint</Application>
  <PresentationFormat>Personalizado</PresentationFormat>
  <Paragraphs>43</Paragraphs>
  <Slides>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Aptos</vt:lpstr>
      <vt:lpstr>Arial</vt:lpstr>
      <vt:lpstr>Arial MT</vt:lpstr>
      <vt:lpstr>Calibri</vt:lpstr>
      <vt:lpstr>Office Theme</vt:lpstr>
      <vt:lpstr>Título XL Lorem Ipsum Dolor Sit</vt:lpstr>
      <vt:lpstr>Presentación de PowerPoint</vt:lpstr>
      <vt:lpstr>Presentación de PowerPoint</vt:lpstr>
      <vt:lpstr>Presentación de PowerPoint</vt:lpstr>
      <vt:lpstr>Presentación de PowerPoint</vt:lpstr>
      <vt:lpstr>Muchas Gracias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Point copia</dc:title>
  <cp:lastModifiedBy>Knom Design</cp:lastModifiedBy>
  <cp:revision>6</cp:revision>
  <dcterms:created xsi:type="dcterms:W3CDTF">2026-01-23T10:57:19Z</dcterms:created>
  <dcterms:modified xsi:type="dcterms:W3CDTF">2026-01-23T12:21:30Z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2026-01-23T00:00:00Z</vt:filetime>
  </property>
  <property fmtid="{D5CDD505-2E9C-101B-9397-08002B2CF9AE}" pid="3" name="Creator">
    <vt:lpwstr>Adobe Illustrator 30.1 (Macintosh)</vt:lpwstr>
  </property>
  <property fmtid="{D5CDD505-2E9C-101B-9397-08002B2CF9AE}" pid="4" name="LastSaved">
    <vt:filetime>2026-01-23T00:00:00Z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0x010100BA3243588829AA4A9977A82BCE05C1C5</vt:lpwstr>
  </property>
</Properties>
</file>